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2DAAD8-A840-4667-A0F6-8E1321340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266825"/>
            <a:ext cx="67627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5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10</cp:revision>
  <dcterms:created xsi:type="dcterms:W3CDTF">2020-04-18T07:36:16Z</dcterms:created>
  <dcterms:modified xsi:type="dcterms:W3CDTF">2020-04-21T08:10:20Z</dcterms:modified>
</cp:coreProperties>
</file>